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6" r:id="rId19"/>
    <p:sldId id="2147469235" r:id="rId20"/>
    <p:sldId id="2147469241" r:id="rId21"/>
    <p:sldId id="2147469230" r:id="rId22"/>
    <p:sldId id="2147469233" r:id="rId23"/>
    <p:sldId id="2147469243" r:id="rId24"/>
    <p:sldId id="2147469231" r:id="rId25"/>
    <p:sldId id="2147469232" r:id="rId26"/>
    <p:sldId id="2147469234" r:id="rId27"/>
    <p:sldId id="2147469239" r:id="rId28"/>
    <p:sldId id="2147469237" r:id="rId29"/>
    <p:sldId id="2147469240"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6"/>
            <p14:sldId id="2147469235"/>
            <p14:sldId id="2147469241"/>
            <p14:sldId id="2147469230"/>
            <p14:sldId id="2147469233"/>
            <p14:sldId id="2147469243"/>
            <p14:sldId id="2147469231"/>
            <p14:sldId id="2147469232"/>
            <p14:sldId id="2147469234"/>
            <p14:sldId id="2147469239"/>
            <p14:sldId id="2147469237"/>
            <p14:sldId id="21474692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036"/>
    <a:srgbClr val="FFFFFF"/>
    <a:srgbClr val="313553"/>
    <a:srgbClr val="161A3B"/>
    <a:srgbClr val="E5E5EB"/>
    <a:srgbClr val="D8D8E2"/>
    <a:srgbClr val="E8E8F2"/>
    <a:srgbClr val="000000"/>
    <a:srgbClr val="E57E5C"/>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039" dt="2022-06-02T08:40:23.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6-02T08:40:32.198" v="12897" actId="478"/>
      <pc:docMkLst>
        <pc:docMk/>
      </pc:docMkLst>
      <pc:sldChg chg="modSp mod">
        <pc:chgData name="ROSSET Estelle" userId="b6d1c003-2893-4825-ab6c-ff4ad4c01fc2" providerId="ADAL" clId="{0F7ED5B5-A1BB-40DD-9EC6-0CB743647687}" dt="2022-05-24T07:49:26.317" v="52" actId="1076"/>
        <pc:sldMkLst>
          <pc:docMk/>
          <pc:sldMk cId="2520165850" sldId="374"/>
        </pc:sldMkLst>
        <pc:spChg chg="mod">
          <ac:chgData name="ROSSET Estelle" userId="b6d1c003-2893-4825-ab6c-ff4ad4c01fc2" providerId="ADAL" clId="{0F7ED5B5-A1BB-40DD-9EC6-0CB743647687}" dt="2022-05-24T07:49:26.317" v="52" actId="1076"/>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5-25T15:13:43.309" v="10329" actId="1076"/>
        <pc:sldMkLst>
          <pc:docMk/>
          <pc:sldMk cId="979255221" sldId="2145706425"/>
        </pc:sldMkLst>
        <pc:spChg chg="mod">
          <ac:chgData name="ROSSET Estelle" userId="b6d1c003-2893-4825-ab6c-ff4ad4c01fc2" providerId="ADAL" clId="{0F7ED5B5-A1BB-40DD-9EC6-0CB743647687}" dt="2022-05-24T09:00:06.132" v="1612"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5-25T15:13:27.974" v="10327"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5-25T15:13:43.309" v="10329"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5-24T09:00:24.467" v="1615" actId="1076"/>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5-24T09:00:24.467" v="1615" actId="1076"/>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5-25T15:19:26.788" v="10387"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5-25T15:20:00.660" v="10397" actId="1035"/>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5-24T13:33:26.378" v="5579" actId="1076"/>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5-24T13:04:34.634" v="4417" actId="166"/>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6-01T12:30:42.730" v="12405"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6-01T12:30:42.730" v="12405"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ord">
        <pc:chgData name="ROSSET Estelle" userId="b6d1c003-2893-4825-ab6c-ff4ad4c01fc2" providerId="ADAL" clId="{0F7ED5B5-A1BB-40DD-9EC6-0CB743647687}" dt="2022-06-01T12:28:10.707" v="12365"/>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5-25T15:15:36.808" v="10350" actId="14100"/>
          <ac:spMkLst>
            <pc:docMk/>
            <pc:sldMk cId="1852527919" sldId="2147469235"/>
            <ac:spMk id="9" creationId="{0FB44834-D9C9-4BE8-BBA1-D845D49CB810}"/>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5-25T14:14:50.506" v="10235" actId="1076"/>
          <ac:picMkLst>
            <pc:docMk/>
            <pc:sldMk cId="1852527919" sldId="2147469235"/>
            <ac:picMk id="6" creationId="{C7F09538-FF19-4A0A-92E6-44306B27FA50}"/>
          </ac:picMkLst>
        </pc:picChg>
      </pc:sldChg>
      <pc:sldChg chg="addSp delSp modSp add mod ord">
        <pc:chgData name="ROSSET Estelle" userId="b6d1c003-2893-4825-ab6c-ff4ad4c01fc2" providerId="ADAL" clId="{0F7ED5B5-A1BB-40DD-9EC6-0CB743647687}" dt="2022-06-01T12:29:31.048" v="12379"/>
        <pc:sldMkLst>
          <pc:docMk/>
          <pc:sldMk cId="1278864327" sldId="2147469236"/>
        </pc:sldMkLst>
        <pc:spChg chg="add mod">
          <ac:chgData name="ROSSET Estelle" userId="b6d1c003-2893-4825-ab6c-ff4ad4c01fc2" providerId="ADAL" clId="{0F7ED5B5-A1BB-40DD-9EC6-0CB743647687}" dt="2022-06-01T12:28:56.932" v="12377" actId="1076"/>
          <ac:spMkLst>
            <pc:docMk/>
            <pc:sldMk cId="1278864327" sldId="2147469236"/>
            <ac:spMk id="7" creationId="{7923B248-2F2E-48DE-8A0A-45BCA9FCF880}"/>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6-01T13:58:24.831" v="12468" actId="1076"/>
        <pc:sldMkLst>
          <pc:docMk/>
          <pc:sldMk cId="2722114500" sldId="2147469237"/>
        </pc:sldMkLst>
        <pc:spChg chg="add mod">
          <ac:chgData name="ROSSET Estelle" userId="b6d1c003-2893-4825-ab6c-ff4ad4c01fc2" providerId="ADAL" clId="{0F7ED5B5-A1BB-40DD-9EC6-0CB743647687}" dt="2022-06-01T13:58:24.831" v="12468" actId="107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del mod">
        <pc:chgData name="ROSSET Estelle" userId="b6d1c003-2893-4825-ab6c-ff4ad4c01fc2" providerId="ADAL" clId="{0F7ED5B5-A1BB-40DD-9EC6-0CB743647687}" dt="2022-06-01T12:52:55.660" v="12409" actId="47"/>
        <pc:sldMkLst>
          <pc:docMk/>
          <pc:sldMk cId="2817243825" sldId="2147469238"/>
        </pc:sldMkLst>
        <pc:spChg chg="add mod">
          <ac:chgData name="ROSSET Estelle" userId="b6d1c003-2893-4825-ab6c-ff4ad4c01fc2" providerId="ADAL" clId="{0F7ED5B5-A1BB-40DD-9EC6-0CB743647687}" dt="2022-05-31T15:48:52.958" v="12349" actId="20577"/>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6-01T12:30:52.850" v="12408" actId="20577"/>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5-25T13:16:08.838" v="8880" actId="1076"/>
          <ac:spMkLst>
            <pc:docMk/>
            <pc:sldMk cId="1042033794" sldId="2147469239"/>
            <ac:spMk id="17" creationId="{92CD2290-0883-4C94-BD51-A25BBB9AC75D}"/>
          </ac:spMkLst>
        </pc:spChg>
        <pc:spChg chg="mod">
          <ac:chgData name="ROSSET Estelle" userId="b6d1c003-2893-4825-ab6c-ff4ad4c01fc2" providerId="ADAL" clId="{0F7ED5B5-A1BB-40DD-9EC6-0CB743647687}" dt="2022-06-01T12:30:52.850" v="12408"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addSp delSp modSp add mod ord">
        <pc:chgData name="ROSSET Estelle" userId="b6d1c003-2893-4825-ab6c-ff4ad4c01fc2" providerId="ADAL" clId="{0F7ED5B5-A1BB-40DD-9EC6-0CB743647687}" dt="2022-06-01T14:03:25.050" v="12857" actId="313"/>
        <pc:sldMkLst>
          <pc:docMk/>
          <pc:sldMk cId="1391754457" sldId="2147469240"/>
        </pc:sldMkLst>
        <pc:spChg chg="del mod">
          <ac:chgData name="ROSSET Estelle" userId="b6d1c003-2893-4825-ab6c-ff4ad4c01fc2" providerId="ADAL" clId="{0F7ED5B5-A1BB-40DD-9EC6-0CB743647687}" dt="2022-06-01T13:53:55.153" v="12410" actId="478"/>
          <ac:spMkLst>
            <pc:docMk/>
            <pc:sldMk cId="1391754457" sldId="2147469240"/>
            <ac:spMk id="5" creationId="{AC83225C-446A-4BD8-890D-4A4ECB536397}"/>
          </ac:spMkLst>
        </pc:spChg>
        <pc:spChg chg="add mod">
          <ac:chgData name="ROSSET Estelle" userId="b6d1c003-2893-4825-ab6c-ff4ad4c01fc2" providerId="ADAL" clId="{0F7ED5B5-A1BB-40DD-9EC6-0CB743647687}" dt="2022-06-01T13:57:59.349" v="12465" actId="1076"/>
          <ac:spMkLst>
            <pc:docMk/>
            <pc:sldMk cId="1391754457" sldId="2147469240"/>
            <ac:spMk id="8" creationId="{F9BF3092-4FA5-41C8-BB93-91F362FF46B3}"/>
          </ac:spMkLst>
        </pc:spChg>
        <pc:spChg chg="add mod">
          <ac:chgData name="ROSSET Estelle" userId="b6d1c003-2893-4825-ab6c-ff4ad4c01fc2" providerId="ADAL" clId="{0F7ED5B5-A1BB-40DD-9EC6-0CB743647687}" dt="2022-06-01T14:03:25.050" v="12857" actId="313"/>
          <ac:spMkLst>
            <pc:docMk/>
            <pc:sldMk cId="1391754457" sldId="2147469240"/>
            <ac:spMk id="9" creationId="{73A2019C-7CE3-4327-841D-473C52B89F7A}"/>
          </ac:spMkLst>
        </pc:spChg>
        <pc:spChg chg="mod">
          <ac:chgData name="ROSSET Estelle" userId="b6d1c003-2893-4825-ab6c-ff4ad4c01fc2" providerId="ADAL" clId="{0F7ED5B5-A1BB-40DD-9EC6-0CB743647687}" dt="2022-05-25T13:30:28.814" v="9759" actId="1076"/>
          <ac:spMkLst>
            <pc:docMk/>
            <pc:sldMk cId="1391754457" sldId="2147469240"/>
            <ac:spMk id="17" creationId="{92CD2290-0883-4C94-BD51-A25BBB9AC75D}"/>
          </ac:spMkLst>
        </pc:spChg>
        <pc:spChg chg="mod">
          <ac:chgData name="ROSSET Estelle" userId="b6d1c003-2893-4825-ab6c-ff4ad4c01fc2" providerId="ADAL" clId="{0F7ED5B5-A1BB-40DD-9EC6-0CB743647687}" dt="2022-05-25T13:29:55.246" v="9711" actId="20577"/>
          <ac:spMkLst>
            <pc:docMk/>
            <pc:sldMk cId="1391754457" sldId="2147469240"/>
            <ac:spMk id="18" creationId="{F413A95F-529F-4B01-897D-1961EFE02318}"/>
          </ac:spMkLst>
        </pc:spChg>
        <pc:picChg chg="add mod">
          <ac:chgData name="ROSSET Estelle" userId="b6d1c003-2893-4825-ab6c-ff4ad4c01fc2" providerId="ADAL" clId="{0F7ED5B5-A1BB-40DD-9EC6-0CB743647687}" dt="2022-06-01T14:03:15.749" v="12835" actId="1076"/>
          <ac:picMkLst>
            <pc:docMk/>
            <pc:sldMk cId="1391754457" sldId="2147469240"/>
            <ac:picMk id="4" creationId="{A48E726E-464D-4BFF-B21A-5AC8CEB8F08B}"/>
          </ac:picMkLst>
        </pc:picChg>
      </pc:sldChg>
      <pc:sldChg chg="modSp add mod ord">
        <pc:chgData name="ROSSET Estelle" userId="b6d1c003-2893-4825-ab6c-ff4ad4c01fc2" providerId="ADAL" clId="{0F7ED5B5-A1BB-40DD-9EC6-0CB743647687}" dt="2022-06-01T12:28:15.929" v="12367"/>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mod">
          <ac:chgData name="ROSSET Estelle" userId="b6d1c003-2893-4825-ab6c-ff4ad4c01fc2" providerId="ADAL" clId="{0F7ED5B5-A1BB-40DD-9EC6-0CB743647687}" dt="2022-05-25T15:15:43.367" v="10351" actId="1076"/>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6-02T08:40:27.643" v="12894" actId="47"/>
        <pc:sldMkLst>
          <pc:docMk/>
          <pc:sldMk cId="712649692" sldId="2147469242"/>
        </pc:sldMkLst>
        <pc:spChg chg="mod">
          <ac:chgData name="ROSSET Estelle" userId="b6d1c003-2893-4825-ab6c-ff4ad4c01fc2" providerId="ADAL" clId="{0F7ED5B5-A1BB-40DD-9EC6-0CB743647687}" dt="2022-06-01T12:27:24.841" v="12361" actId="20577"/>
          <ac:spMkLst>
            <pc:docMk/>
            <pc:sldMk cId="712649692" sldId="2147469242"/>
            <ac:spMk id="4" creationId="{B429EAC0-16F2-4D00-91D2-1D9F58DADAB4}"/>
          </ac:spMkLst>
        </pc:sp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Chg chg="delSp modSp add mod">
        <pc:chgData name="ROSSET Estelle" userId="b6d1c003-2893-4825-ab6c-ff4ad4c01fc2" providerId="ADAL" clId="{0F7ED5B5-A1BB-40DD-9EC6-0CB743647687}" dt="2022-06-02T08:40:32.198" v="12897" actId="478"/>
        <pc:sldMkLst>
          <pc:docMk/>
          <pc:sldMk cId="4079063464" sldId="2147469243"/>
        </pc:sldMkLst>
        <pc:spChg chg="del">
          <ac:chgData name="ROSSET Estelle" userId="b6d1c003-2893-4825-ab6c-ff4ad4c01fc2" providerId="ADAL" clId="{0F7ED5B5-A1BB-40DD-9EC6-0CB743647687}" dt="2022-06-02T08:40:31.337" v="12896" actId="478"/>
          <ac:spMkLst>
            <pc:docMk/>
            <pc:sldMk cId="4079063464" sldId="2147469243"/>
            <ac:spMk id="2" creationId="{B1ED050D-9A60-44C8-8A63-1EB2187824AE}"/>
          </ac:spMkLst>
        </pc:spChg>
        <pc:spChg chg="mod">
          <ac:chgData name="ROSSET Estelle" userId="b6d1c003-2893-4825-ab6c-ff4ad4c01fc2" providerId="ADAL" clId="{0F7ED5B5-A1BB-40DD-9EC6-0CB743647687}" dt="2022-06-02T08:40:24.263" v="12893" actId="20577"/>
          <ac:spMkLst>
            <pc:docMk/>
            <pc:sldMk cId="4079063464" sldId="2147469243"/>
            <ac:spMk id="18" creationId="{F413A95F-529F-4B01-897D-1961EFE02318}"/>
          </ac:spMkLst>
        </pc:spChg>
        <pc:picChg chg="del">
          <ac:chgData name="ROSSET Estelle" userId="b6d1c003-2893-4825-ab6c-ff4ad4c01fc2" providerId="ADAL" clId="{0F7ED5B5-A1BB-40DD-9EC6-0CB743647687}" dt="2022-06-02T08:40:29.634" v="12895" actId="478"/>
          <ac:picMkLst>
            <pc:docMk/>
            <pc:sldMk cId="4079063464" sldId="2147469243"/>
            <ac:picMk id="5" creationId="{868C0845-4EA4-451D-B1E0-C5A82743944C}"/>
          </ac:picMkLst>
        </pc:picChg>
        <pc:picChg chg="del">
          <ac:chgData name="ROSSET Estelle" userId="b6d1c003-2893-4825-ab6c-ff4ad4c01fc2" providerId="ADAL" clId="{0F7ED5B5-A1BB-40DD-9EC6-0CB743647687}" dt="2022-06-02T08:40:32.198" v="12897" actId="478"/>
          <ac:picMkLst>
            <pc:docMk/>
            <pc:sldMk cId="4079063464" sldId="2147469243"/>
            <ac:picMk id="8" creationId="{5A552ECD-D92D-4809-99BF-6F39A2BAEBC0}"/>
          </ac:picMkLst>
        </pc:picChg>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02/06/2022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182679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53864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203721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hyperlink" Target="https://github.com/ERossetBD/starter.k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Kit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2 juin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545061"/>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ooks dans le pre-commit, on lance la commande : </a:t>
            </a:r>
            <a:r>
              <a:rPr lang="fr-FR" b="1" dirty="0">
                <a:solidFill>
                  <a:srgbClr val="161A3B"/>
                </a:solidFill>
                <a:latin typeface="Calibri" panose="020F0502020204030204"/>
              </a:rPr>
              <a:t>pre-commit install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kit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4" name="Image 3">
            <a:extLst>
              <a:ext uri="{FF2B5EF4-FFF2-40B4-BE49-F238E27FC236}">
                <a16:creationId xmlns:a16="http://schemas.microsoft.com/office/drawing/2014/main" id="{A48E726E-464D-4BFF-B21A-5AC8CEB8F08B}"/>
              </a:ext>
            </a:extLst>
          </p:cNvPr>
          <p:cNvPicPr>
            <a:picLocks noChangeAspect="1"/>
          </p:cNvPicPr>
          <p:nvPr/>
        </p:nvPicPr>
        <p:blipFill>
          <a:blip r:embed="rId3"/>
          <a:stretch>
            <a:fillRect/>
          </a:stretch>
        </p:blipFill>
        <p:spPr>
          <a:xfrm>
            <a:off x="1325354" y="2170810"/>
            <a:ext cx="5086697" cy="3339560"/>
          </a:xfrm>
          <a:prstGeom prst="rect">
            <a:avLst/>
          </a:prstGeom>
        </p:spPr>
      </p:pic>
      <p:sp>
        <p:nvSpPr>
          <p:cNvPr id="8" name="ZoneTexte 7">
            <a:extLst>
              <a:ext uri="{FF2B5EF4-FFF2-40B4-BE49-F238E27FC236}">
                <a16:creationId xmlns:a16="http://schemas.microsoft.com/office/drawing/2014/main" id="{F9BF3092-4FA5-41C8-BB93-91F362FF46B3}"/>
              </a:ext>
            </a:extLst>
          </p:cNvPr>
          <p:cNvSpPr txBox="1"/>
          <p:nvPr/>
        </p:nvSpPr>
        <p:spPr>
          <a:xfrm>
            <a:off x="1110718" y="1396303"/>
            <a:ext cx="10802620" cy="774507"/>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starter kit est disponible sur GitHub : </a:t>
            </a:r>
            <a:r>
              <a:rPr lang="fr-FR" dirty="0">
                <a:solidFill>
                  <a:schemeClr val="bg1">
                    <a:lumMod val="50000"/>
                    <a:lumOff val="50000"/>
                  </a:schemeClr>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dirty="0">
              <a:solidFill>
                <a:schemeClr val="bg1">
                  <a:lumMod val="50000"/>
                  <a:lumOff val="50000"/>
                </a:schemeClr>
              </a:solidFill>
              <a:latin typeface="Calibri" panose="020F0502020204030204"/>
            </a:endParaRPr>
          </a:p>
          <a:p>
            <a:pPr marL="285750" indent="-285750" algn="just">
              <a:lnSpc>
                <a:spcPct val="107000"/>
              </a:lnSpc>
              <a:spcAft>
                <a:spcPts val="800"/>
              </a:spcAft>
              <a:buFontTx/>
              <a:buChar char="-"/>
            </a:pPr>
            <a:endParaRPr lang="fr-FR" dirty="0">
              <a:solidFill>
                <a:srgbClr val="000000"/>
              </a:solidFill>
              <a:latin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73A2019C-7CE3-4327-841D-473C52B89F7A}"/>
              </a:ext>
            </a:extLst>
          </p:cNvPr>
          <p:cNvSpPr txBox="1"/>
          <p:nvPr/>
        </p:nvSpPr>
        <p:spPr>
          <a:xfrm>
            <a:off x="6658439" y="2406437"/>
            <a:ext cx="5086697" cy="186878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Se placer à l’emplacement où vous souhaitez travailler sur votre projet</a:t>
            </a:r>
          </a:p>
          <a:p>
            <a:pPr algn="just">
              <a:lnSpc>
                <a:spcPct val="107000"/>
              </a:lnSpc>
              <a:spcAft>
                <a:spcPts val="800"/>
              </a:spcAft>
            </a:pPr>
            <a:r>
              <a:rPr lang="fr-FR" dirty="0">
                <a:solidFill>
                  <a:srgbClr val="161A3B"/>
                </a:solidFill>
                <a:latin typeface="Calibri" panose="020F0502020204030204"/>
                <a:cs typeface="Arial" panose="020B0604020202020204" pitchFamily="34" charset="0"/>
              </a:rPr>
              <a:t>     </a:t>
            </a:r>
            <a:r>
              <a:rPr lang="fr-FR" b="1" dirty="0">
                <a:solidFill>
                  <a:srgbClr val="161A3B"/>
                </a:solidFill>
                <a:latin typeface="Calibri" panose="020F0502020204030204"/>
                <a:cs typeface="Arial" panose="020B0604020202020204" pitchFamily="34" charset="0"/>
              </a:rPr>
              <a:t>cd [emplacement choisi par l’utilisateur]</a:t>
            </a:r>
          </a:p>
          <a:p>
            <a:pPr marL="285750" indent="-285750">
              <a:lnSpc>
                <a:spcPct val="107000"/>
              </a:lnSpc>
              <a:spcAft>
                <a:spcPts val="800"/>
              </a:spcAft>
              <a:buFontTx/>
              <a:buChar char="-"/>
            </a:pPr>
            <a:r>
              <a:rPr lang="fr-FR" dirty="0">
                <a:solidFill>
                  <a:srgbClr val="161A3B"/>
                </a:solidFill>
                <a:latin typeface="Calibri" panose="020F0502020204030204"/>
              </a:rPr>
              <a:t>Faire la commande git clone</a:t>
            </a:r>
          </a:p>
          <a:p>
            <a:pPr>
              <a:lnSpc>
                <a:spcPct val="107000"/>
              </a:lnSpc>
              <a:spcAft>
                <a:spcPts val="800"/>
              </a:spcAft>
            </a:pPr>
            <a:r>
              <a:rPr lang="fr-FR" b="1" dirty="0">
                <a:solidFill>
                  <a:srgbClr val="161A3B"/>
                </a:solidFill>
                <a:latin typeface="Calibri" panose="020F0502020204030204"/>
              </a:rPr>
              <a:t>     git </a:t>
            </a:r>
            <a:r>
              <a:rPr lang="fr-FR" b="1" dirty="0">
                <a:solidFill>
                  <a:schemeClr val="bg1"/>
                </a:solidFill>
                <a:latin typeface="Calibri" panose="020F0502020204030204"/>
              </a:rPr>
              <a:t>clone </a:t>
            </a:r>
            <a:r>
              <a:rPr lang="fr-FR" sz="1600" b="1" dirty="0">
                <a:solidFill>
                  <a:schemeClr val="bg1"/>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sz="1600" b="1" dirty="0">
              <a:solidFill>
                <a:schemeClr val="bg1"/>
              </a:solidFill>
              <a:latin typeface="Calibri" panose="020F0502020204030204"/>
            </a:endParaRPr>
          </a:p>
        </p:txBody>
      </p:sp>
    </p:spTree>
    <p:extLst>
      <p:ext uri="{BB962C8B-B14F-4D97-AF65-F5344CB8AC3E}">
        <p14:creationId xmlns:p14="http://schemas.microsoft.com/office/powerpoint/2010/main" val="13917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kit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633885"/>
            <a:ext cx="5625996" cy="4876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Tester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Kit</a:t>
            </a: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949629" y="1172948"/>
            <a:ext cx="10052667" cy="523393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328863" y="1481340"/>
            <a:ext cx="3259589" cy="4542052"/>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811405" y="1859540"/>
            <a:ext cx="6377295" cy="3785652"/>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scripts permettant de faire les tests unitaires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85252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479449" y="1626742"/>
            <a:ext cx="3085229" cy="4299091"/>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920303" y="1672475"/>
            <a:ext cx="6433498"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(coverage) des tests de notre projet.  </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c'est-à-dire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contient les packages présents sur l'environnement de travail du développeur et qui sont donc nécessaires au bon fonctionnement du code. </a:t>
            </a: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26056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LINTERS VS FORMATEURS : différences</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9063464"/>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66BFA5-2A00-49A8-B355-DC01D4DD56AA}">
  <ds:schemaRefs>
    <ds:schemaRef ds:uri="http://schemas.microsoft.com/sharepoint/v3/contenttype/forms"/>
  </ds:schemaRefs>
</ds:datastoreItem>
</file>

<file path=customXml/itemProps3.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176</TotalTime>
  <Words>1708</Words>
  <Application>Microsoft Office PowerPoint</Application>
  <PresentationFormat>Grand écran</PresentationFormat>
  <Paragraphs>171</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2022-06-02T08:40:34Z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